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0" r:id="rId3"/>
    <p:sldId id="264" r:id="rId4"/>
    <p:sldId id="281" r:id="rId5"/>
    <p:sldId id="284" r:id="rId6"/>
    <p:sldId id="279" r:id="rId7"/>
    <p:sldId id="287" r:id="rId8"/>
    <p:sldId id="269" r:id="rId9"/>
    <p:sldId id="271" r:id="rId10"/>
    <p:sldId id="286" r:id="rId11"/>
    <p:sldId id="278" r:id="rId12"/>
    <p:sldId id="270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AC44E"/>
    <a:srgbClr val="F0982C"/>
    <a:srgbClr val="252525"/>
    <a:srgbClr val="333131"/>
    <a:srgbClr val="9C972F"/>
    <a:srgbClr val="F154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660" y="-102"/>
      </p:cViewPr>
      <p:guideLst>
        <p:guide orient="horz" pos="900"/>
        <p:guide pos="36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48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17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3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054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88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2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6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36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47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83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9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51476-E23B-48C0-9B59-58962E2DA347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8276C-84F0-4FB0-A021-3A36920DE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9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400300" y="2595282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legreya Sans Thin" panose="00000300000000000000" pitchFamily="2" charset="0"/>
              </a:rPr>
              <a:t>FISHING VACATIONS</a:t>
            </a:r>
            <a:endParaRPr lang="en-US" sz="4000" dirty="0">
              <a:solidFill>
                <a:schemeClr val="bg1"/>
              </a:solidFill>
              <a:latin typeface="Alegreya Sans Thin" panose="00000300000000000000" pitchFamily="2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191000" y="-10085"/>
            <a:ext cx="2667002" cy="2291603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2209800" y="-10085"/>
            <a:ext cx="2133600" cy="1819835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69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114550"/>
            <a:ext cx="9144000" cy="30289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333375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latin typeface="Raleway" panose="020B0503030101060003" pitchFamily="34" charset="0"/>
              </a:rPr>
              <a:t>.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3602" y="2552640"/>
            <a:ext cx="3956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HOW DO I PRESERVE MY FISH?</a:t>
            </a:r>
            <a:endParaRPr lang="en-US" sz="2000" dirty="0"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50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CAC4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49"/>
            <a:ext cx="8839201" cy="48768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67400" y="2503393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1187" y="1352550"/>
            <a:ext cx="281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HOW DO I GET MY FISH HOME?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59055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CITATION</a:t>
            </a:r>
            <a:endParaRPr lang="en-US" sz="2000" dirty="0">
              <a:latin typeface="Raleway" panose="020B05030301010600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2113844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4. </a:t>
            </a:r>
            <a:r>
              <a:rPr lang="da-DK" sz="800" dirty="0" smtClean="0">
                <a:latin typeface="Raleway" panose="020B0503030101060003" pitchFamily="34" charset="0"/>
              </a:rPr>
              <a:t>Holgate Glacier, Kenai Fjords National Park </a:t>
            </a:r>
            <a:r>
              <a:rPr lang="en-US" sz="800" dirty="0" smtClean="0">
                <a:latin typeface="Raleway" panose="020B0503030101060003" pitchFamily="34" charset="0"/>
              </a:rPr>
              <a:t>by </a:t>
            </a:r>
            <a:r>
              <a:rPr lang="sv-SE" sz="800" dirty="0" smtClean="0">
                <a:latin typeface="Raleway" panose="020B0503030101060003" pitchFamily="34" charset="0"/>
              </a:rPr>
              <a:t>National Park Service, Alaska Region 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https://goo.gl/Oq3qiP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2573572"/>
            <a:ext cx="457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5. </a:t>
            </a:r>
            <a:r>
              <a:rPr lang="da-DK" sz="800" dirty="0" smtClean="0">
                <a:latin typeface="Raleway" panose="020B0503030101060003" pitchFamily="34" charset="0"/>
              </a:rPr>
              <a:t>Alaska Inside Passage </a:t>
            </a:r>
            <a:r>
              <a:rPr lang="en-US" sz="800" dirty="0" smtClean="0">
                <a:latin typeface="Raleway" panose="020B0503030101060003" pitchFamily="34" charset="0"/>
              </a:rPr>
              <a:t>by </a:t>
            </a:r>
            <a:r>
              <a:rPr lang="sv-SE" sz="800" dirty="0" smtClean="0">
                <a:latin typeface="Raleway" panose="020B0503030101060003" pitchFamily="34" charset="0"/>
              </a:rPr>
              <a:t>Jerry and Pat Donaho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https://goo.gl/cuie8u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0" y="3024328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6. Lure conversation by </a:t>
            </a:r>
            <a:r>
              <a:rPr lang="sv-SE" sz="800" dirty="0" smtClean="0">
                <a:latin typeface="Raleway" panose="020B0503030101060003" pitchFamily="34" charset="0"/>
              </a:rPr>
              <a:t>bengtham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https://goo.gl/Twlj7X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0" y="1655376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3. Boat - NOAT by </a:t>
            </a:r>
            <a:r>
              <a:rPr lang="sv-SE" sz="800" dirty="0" smtClean="0">
                <a:latin typeface="Raleway" panose="020B0503030101060003" pitchFamily="34" charset="0"/>
              </a:rPr>
              <a:t>National Park Service, Alaska Region 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https://goo.gl/Qkf7A3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2000" y="3486150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7. Fishing gear by </a:t>
            </a:r>
            <a:r>
              <a:rPr lang="sv-SE" sz="800" dirty="0" smtClean="0">
                <a:latin typeface="Raleway" panose="020B0503030101060003" pitchFamily="34" charset="0"/>
              </a:rPr>
              <a:t>DesignByAndrén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https://goo.gl/W0UAF4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2000" y="3943484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10. dead fish by </a:t>
            </a:r>
            <a:r>
              <a:rPr lang="sv-SE" sz="800" dirty="0" smtClean="0">
                <a:latin typeface="Raleway" panose="020B0503030101060003" pitchFamily="34" charset="0"/>
              </a:rPr>
              <a:t>Sean Salmon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https://goo.gl/Nr5qbB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120015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2. 32_206 Lure_2.jpg - by </a:t>
            </a:r>
            <a:r>
              <a:rPr lang="sv-SE" sz="800" dirty="0" smtClean="0">
                <a:latin typeface="Raleway" panose="020B0503030101060003" pitchFamily="34" charset="0"/>
              </a:rPr>
              <a:t>Sharon M Leon </a:t>
            </a:r>
          </a:p>
          <a:p>
            <a:r>
              <a:rPr lang="en-US" sz="800" dirty="0" smtClean="0">
                <a:latin typeface="Raleway" panose="020B0503030101060003" pitchFamily="34" charset="0"/>
              </a:rPr>
              <a:t>https://goo.gl/NJneEz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" y="4400550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Raleway" panose="020B0503030101060003" pitchFamily="34" charset="0"/>
              </a:rPr>
              <a:t># 11. Grizzly bear (</a:t>
            </a:r>
            <a:r>
              <a:rPr lang="en-US" sz="800" dirty="0" err="1" smtClean="0">
                <a:latin typeface="Raleway" panose="020B0503030101060003" pitchFamily="34" charset="0"/>
              </a:rPr>
              <a:t>Ursus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arctos</a:t>
            </a:r>
            <a:r>
              <a:rPr lang="en-US" sz="800" dirty="0" smtClean="0">
                <a:latin typeface="Raleway" panose="020B0503030101060003" pitchFamily="34" charset="0"/>
              </a:rPr>
              <a:t> ssp.) by </a:t>
            </a:r>
            <a:r>
              <a:rPr lang="sv-SE" sz="800" dirty="0" smtClean="0">
                <a:latin typeface="Raleway" panose="020B0503030101060003" pitchFamily="34" charset="0"/>
              </a:rPr>
              <a:t>Gregory "Slobirdr" Smith </a:t>
            </a:r>
            <a:r>
              <a:rPr lang="en-US" sz="800" dirty="0" smtClean="0">
                <a:latin typeface="Raleway" panose="020B0503030101060003" pitchFamily="34" charset="0"/>
              </a:rPr>
              <a:t>https://goo.gl/Ph6fY7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86400" y="0"/>
            <a:ext cx="3657600" cy="51435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18946" y="590550"/>
            <a:ext cx="1243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FONTS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47229" y="1261705"/>
            <a:ext cx="30681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Alegreya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Sans Thin </a:t>
            </a:r>
          </a:p>
          <a:p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- https://www.fontsquirrel.com/fonts/alegreya-sans      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47229" y="1716931"/>
            <a:ext cx="3144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Raleway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</a:p>
          <a:p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- https://www.fontsquirrel.com/fonts/raleway 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84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2743200" cy="5143500"/>
          </a:xfrm>
          <a:prstGeom prst="rect">
            <a:avLst/>
          </a:pr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697290"/>
            <a:ext cx="2286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YOUR 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COMPANY 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NAME</a:t>
            </a:r>
            <a:endParaRPr lang="en-US" sz="2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86400" y="0"/>
            <a:ext cx="3657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854464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latin typeface="Alegreya Sans Thin" panose="00000300000000000000" pitchFamily="2" charset="0"/>
              </a:rPr>
              <a:t>FISHING VACATION </a:t>
            </a:r>
            <a:r>
              <a:rPr lang="en-US" sz="2000" b="1" dirty="0" smtClean="0">
                <a:solidFill>
                  <a:schemeClr val="bg1"/>
                </a:solidFill>
                <a:latin typeface="Alegreya Sans Thin" panose="00000300000000000000" pitchFamily="2" charset="0"/>
              </a:rPr>
              <a:t>FAQs</a:t>
            </a:r>
            <a:endParaRPr lang="en-US" sz="2000" b="1" dirty="0">
              <a:solidFill>
                <a:schemeClr val="bg1"/>
              </a:solidFill>
              <a:latin typeface="Alegreya Sans Thin" panose="00000300000000000000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514350"/>
            <a:ext cx="1143000" cy="0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67400" y="2503883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48475" y="1380823"/>
            <a:ext cx="933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LOGO HERE</a:t>
            </a:r>
            <a:endParaRPr lang="en-US" sz="2000" dirty="0"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86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657600" y="0"/>
            <a:ext cx="54864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5800" y="226695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latin typeface="Raleway" panose="020B0503030101060003" pitchFamily="34" charset="0"/>
              </a:rPr>
              <a:t>.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2180" y="112395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HOW DO I GET THERE?</a:t>
            </a:r>
            <a:endParaRPr lang="en-US" sz="2000" dirty="0">
              <a:latin typeface="Raleway" panose="020B05030301010600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657600" cy="5143500"/>
          </a:xfrm>
          <a:prstGeom prst="rect">
            <a:avLst/>
          </a:pr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3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" y="133350"/>
            <a:ext cx="8839200" cy="48768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8200" y="1136835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WHAT IS THE WEATHER LIKE?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886200" y="0"/>
            <a:ext cx="2667002" cy="2291603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743200" y="877655"/>
            <a:ext cx="2667002" cy="2291603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495800" y="226695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1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486400" y="0"/>
            <a:ext cx="3657600" cy="51435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1028" y="1118347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HOW MUCH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DAYLIGHT IS THERE?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0" y="2266950"/>
            <a:ext cx="304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9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3657600" cy="51435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118347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WHAT KIND OF CLOTHES DO I NEED?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2266950"/>
            <a:ext cx="304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28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30289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58115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latin typeface="Raleway" panose="020B0503030101060003" pitchFamily="34" charset="0"/>
              </a:rPr>
              <a:t>.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7204" y="819150"/>
            <a:ext cx="6367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WHAT GEAR AND FISHING TACKLE IS PROVIDED?</a:t>
            </a:r>
            <a:endParaRPr lang="en-US" sz="2000" dirty="0"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90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0" y="226695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latin typeface="Raleway" panose="020B0503030101060003" pitchFamily="34" charset="0"/>
              </a:rPr>
              <a:t>.</a:t>
            </a:r>
            <a:endParaRPr lang="en-US" sz="800" dirty="0">
              <a:latin typeface="Raleway" panose="020B05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4580" y="1123950"/>
            <a:ext cx="3462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Raleway" panose="020B0503030101060003" pitchFamily="34" charset="0"/>
              </a:rPr>
              <a:t>HOW MUCH DOES </a:t>
            </a:r>
            <a:r>
              <a:rPr lang="en-US" sz="2000" dirty="0" smtClean="0">
                <a:latin typeface="Raleway" panose="020B0503030101060003" pitchFamily="34" charset="0"/>
              </a:rPr>
              <a:t>A </a:t>
            </a:r>
            <a:r>
              <a:rPr lang="en-US" sz="2000" dirty="0" smtClean="0">
                <a:latin typeface="Raleway" panose="020B0503030101060003" pitchFamily="34" charset="0"/>
              </a:rPr>
              <a:t>FISHING </a:t>
            </a:r>
            <a:r>
              <a:rPr lang="en-US" sz="2000" dirty="0" smtClean="0">
                <a:latin typeface="Raleway" panose="020B0503030101060003" pitchFamily="34" charset="0"/>
              </a:rPr>
              <a:t>LICENSE COST?</a:t>
            </a:r>
            <a:endParaRPr lang="en-US" sz="2000" dirty="0">
              <a:latin typeface="Raleway" panose="020B05030301010600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86400" y="0"/>
            <a:ext cx="3657600" cy="5143500"/>
          </a:xfrm>
          <a:prstGeom prst="rect">
            <a:avLst/>
          </a:pr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5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CAC4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" y="133350"/>
            <a:ext cx="8839200" cy="48768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8200" y="1136835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Raleway" panose="020B0503030101060003" pitchFamily="34" charset="0"/>
              </a:rPr>
              <a:t>HOW BIG THE FISH AND WHAT ARE THE LIMITS?</a:t>
            </a:r>
            <a:endParaRPr lang="en-US" sz="20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886200" y="0"/>
            <a:ext cx="2667002" cy="2291603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743200" y="877655"/>
            <a:ext cx="2667002" cy="2291603"/>
          </a:xfrm>
          <a:prstGeom prst="line">
            <a:avLst/>
          </a:prstGeom>
          <a:ln>
            <a:solidFill>
              <a:srgbClr val="CAC4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495800" y="226695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Lorem ipsum dolor 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consectetur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adipiscing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vulputate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ante,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hendrerit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mi. Nunc vitae dolor ipsum.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Curabitur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ex.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Proin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pellentesque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urna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felis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facilisis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bibendum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dapibus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massa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erat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mi,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venenatis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convallis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sit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amet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semper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ultricies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Sed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sollicitudin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eros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quis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lacus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fermentum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tincidunt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Donec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non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condimentum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purus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Cras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ac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tellus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id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turpis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ultrices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fringilla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malesuada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arcu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vitae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mauris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scelerisque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in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auctor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gravida.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Vestibulum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justo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odio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suscipit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nec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eleifend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a,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imperdiet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vel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Raleway" panose="020B0503030101060003" pitchFamily="34" charset="0"/>
              </a:rPr>
              <a:t>tortor</a:t>
            </a:r>
            <a:r>
              <a:rPr lang="en-US" sz="800" dirty="0" smtClean="0">
                <a:solidFill>
                  <a:schemeClr val="bg1"/>
                </a:solidFill>
                <a:latin typeface="Raleway" panose="020B0503030101060003" pitchFamily="34" charset="0"/>
              </a:rPr>
              <a:t>.</a:t>
            </a:r>
            <a:endParaRPr lang="en-US" sz="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48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1174</Words>
  <Application>Microsoft Office PowerPoint</Application>
  <PresentationFormat>On-screen Show (16:9)</PresentationFormat>
  <Paragraphs>47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Chanok</dc:creator>
  <cp:lastModifiedBy>Chanok</cp:lastModifiedBy>
  <cp:revision>75</cp:revision>
  <dcterms:created xsi:type="dcterms:W3CDTF">2016-05-31T21:43:45Z</dcterms:created>
  <dcterms:modified xsi:type="dcterms:W3CDTF">2016-06-20T18:50:05Z</dcterms:modified>
</cp:coreProperties>
</file>